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</p:sldIdLst>
  <p:sldSz cx="41148000" cy="32918400"/>
  <p:notesSz cx="6858000" cy="9144000"/>
  <p:defaultTextStyle>
    <a:defPPr>
      <a:defRPr lang="en-US"/>
    </a:defPPr>
    <a:lvl1pPr marL="0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1pPr>
    <a:lvl2pPr marL="188055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2pPr>
    <a:lvl3pPr marL="376110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3pPr>
    <a:lvl4pPr marL="5641660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4pPr>
    <a:lvl5pPr marL="752221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5pPr>
    <a:lvl6pPr marL="940276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6pPr>
    <a:lvl7pPr marL="11283320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7pPr>
    <a:lvl8pPr marL="1316387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8pPr>
    <a:lvl9pPr marL="1504442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214A"/>
    <a:srgbClr val="FED0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43" autoAdjust="0"/>
  </p:normalViewPr>
  <p:slideViewPr>
    <p:cSldViewPr>
      <p:cViewPr varScale="1">
        <p:scale>
          <a:sx n="23" d="100"/>
          <a:sy n="23" d="100"/>
        </p:scale>
        <p:origin x="-1824" y="-108"/>
      </p:cViewPr>
      <p:guideLst>
        <p:guide orient="horz" pos="10368"/>
        <p:guide pos="129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2" y="12710160"/>
            <a:ext cx="16073438" cy="2020824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10710" y="-4438"/>
            <a:ext cx="41158710" cy="32922840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3677006" y="8305934"/>
            <a:ext cx="25418804" cy="5780669"/>
          </a:xfrm>
        </p:spPr>
        <p:txBody>
          <a:bodyPr bIns="42323" anchor="b"/>
          <a:lstStyle>
            <a:lvl1pPr>
              <a:defRPr sz="1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5455249" y="11860443"/>
            <a:ext cx="29300090" cy="1580443"/>
          </a:xfrm>
        </p:spPr>
        <p:txBody>
          <a:bodyPr tIns="42323">
            <a:normAutofit/>
          </a:bodyPr>
          <a:lstStyle>
            <a:lvl1pPr marL="0" indent="0" algn="l">
              <a:buNone/>
              <a:defRPr kumimoji="0" lang="en-US" sz="6500" b="0" i="0" u="none" strike="noStrike" kern="1200" cap="all" spc="1851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2116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232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3484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4646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5807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6969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813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9292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832300" y="1318267"/>
            <a:ext cx="9258300" cy="224561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57400" y="1318267"/>
            <a:ext cx="27089100" cy="224561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10710" y="-4438"/>
            <a:ext cx="41158710" cy="32922840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2" y="12710160"/>
            <a:ext cx="16073438" cy="2020824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3687296" y="8288340"/>
            <a:ext cx="25429464" cy="5796043"/>
          </a:xfrm>
        </p:spPr>
        <p:txBody>
          <a:bodyPr bIns="42323" anchor="b"/>
          <a:lstStyle>
            <a:lvl1pPr algn="l">
              <a:defRPr kumimoji="0" lang="en-US" sz="148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5472684" y="11847859"/>
            <a:ext cx="29297376" cy="1580083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6500" b="0" i="0" u="none" strike="noStrike" kern="1200" cap="all" spc="1851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2116150" indent="0">
              <a:buNone/>
              <a:defRPr sz="8300">
                <a:solidFill>
                  <a:schemeClr val="tx1">
                    <a:tint val="75000"/>
                  </a:schemeClr>
                </a:solidFill>
              </a:defRPr>
            </a:lvl2pPr>
            <a:lvl3pPr marL="4232300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3pPr>
            <a:lvl4pPr marL="634845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4pPr>
            <a:lvl5pPr marL="846460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5pPr>
            <a:lvl6pPr marL="1058075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6pPr>
            <a:lvl7pPr marL="1269690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7pPr>
            <a:lvl8pPr marL="1481305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8pPr>
            <a:lvl9pPr marL="16929202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3320" y="5266944"/>
            <a:ext cx="14401800" cy="17819827"/>
          </a:xfrm>
        </p:spPr>
        <p:txBody>
          <a:bodyPr/>
          <a:lstStyle>
            <a:lvl1pPr>
              <a:defRPr sz="13000"/>
            </a:lvl1pPr>
            <a:lvl2pPr>
              <a:defRPr sz="11100"/>
            </a:lvl2pPr>
            <a:lvl3pPr>
              <a:defRPr sz="93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150072" y="5266944"/>
            <a:ext cx="14401800" cy="17819827"/>
          </a:xfrm>
        </p:spPr>
        <p:txBody>
          <a:bodyPr/>
          <a:lstStyle>
            <a:lvl1pPr>
              <a:defRPr sz="13000"/>
            </a:lvl1pPr>
            <a:lvl2pPr>
              <a:defRPr sz="11100"/>
            </a:lvl2pPr>
            <a:lvl3pPr>
              <a:defRPr sz="93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3320" y="5266944"/>
            <a:ext cx="14401800" cy="2633472"/>
          </a:xfrm>
        </p:spPr>
        <p:txBody>
          <a:bodyPr anchor="b">
            <a:normAutofit/>
          </a:bodyPr>
          <a:lstStyle>
            <a:lvl1pPr marL="0" indent="0">
              <a:buNone/>
              <a:defRPr lang="en-US" sz="6500" b="0" kern="1200" cap="all" spc="1851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2116150" indent="0">
              <a:buNone/>
              <a:defRPr sz="9300" b="1"/>
            </a:lvl2pPr>
            <a:lvl3pPr marL="4232300" indent="0">
              <a:buNone/>
              <a:defRPr sz="8300" b="1"/>
            </a:lvl3pPr>
            <a:lvl4pPr marL="6348451" indent="0">
              <a:buNone/>
              <a:defRPr sz="7400" b="1"/>
            </a:lvl4pPr>
            <a:lvl5pPr marL="8464601" indent="0">
              <a:buNone/>
              <a:defRPr sz="7400" b="1"/>
            </a:lvl5pPr>
            <a:lvl6pPr marL="10580751" indent="0">
              <a:buNone/>
              <a:defRPr sz="7400" b="1"/>
            </a:lvl6pPr>
            <a:lvl7pPr marL="12696901" indent="0">
              <a:buNone/>
              <a:defRPr sz="7400" b="1"/>
            </a:lvl7pPr>
            <a:lvl8pPr marL="14813051" indent="0">
              <a:buNone/>
              <a:defRPr sz="7400" b="1"/>
            </a:lvl8pPr>
            <a:lvl9pPr marL="16929202" indent="0">
              <a:buNone/>
              <a:defRPr sz="7400" b="1"/>
            </a:lvl9pPr>
          </a:lstStyle>
          <a:p>
            <a:pPr marL="0" lvl="0" indent="0" algn="l" defTabSz="42323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6175" y="8168870"/>
            <a:ext cx="14401800" cy="14923008"/>
          </a:xfrm>
        </p:spPr>
        <p:txBody>
          <a:bodyPr/>
          <a:lstStyle>
            <a:lvl1pPr>
              <a:defRPr sz="11100"/>
            </a:lvl1pPr>
            <a:lvl2pPr>
              <a:defRPr sz="9300"/>
            </a:lvl2pPr>
            <a:lvl3pPr>
              <a:defRPr sz="83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150072" y="5266944"/>
            <a:ext cx="14401800" cy="2633472"/>
          </a:xfrm>
        </p:spPr>
        <p:txBody>
          <a:bodyPr anchor="b">
            <a:normAutofit/>
          </a:bodyPr>
          <a:lstStyle>
            <a:lvl1pPr marL="0" indent="0">
              <a:buNone/>
              <a:defRPr lang="en-US" sz="6500" b="0" kern="1200" cap="all" spc="1851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2116150" indent="0">
              <a:buNone/>
              <a:defRPr sz="9300" b="1"/>
            </a:lvl2pPr>
            <a:lvl3pPr marL="4232300" indent="0">
              <a:buNone/>
              <a:defRPr sz="8300" b="1"/>
            </a:lvl3pPr>
            <a:lvl4pPr marL="6348451" indent="0">
              <a:buNone/>
              <a:defRPr sz="7400" b="1"/>
            </a:lvl4pPr>
            <a:lvl5pPr marL="8464601" indent="0">
              <a:buNone/>
              <a:defRPr sz="7400" b="1"/>
            </a:lvl5pPr>
            <a:lvl6pPr marL="10580751" indent="0">
              <a:buNone/>
              <a:defRPr sz="7400" b="1"/>
            </a:lvl6pPr>
            <a:lvl7pPr marL="12696901" indent="0">
              <a:buNone/>
              <a:defRPr sz="7400" b="1"/>
            </a:lvl7pPr>
            <a:lvl8pPr marL="14813051" indent="0">
              <a:buNone/>
              <a:defRPr sz="7400" b="1"/>
            </a:lvl8pPr>
            <a:lvl9pPr marL="16929202" indent="0">
              <a:buNone/>
              <a:defRPr sz="7400" b="1"/>
            </a:lvl9pPr>
          </a:lstStyle>
          <a:p>
            <a:pPr marL="0" lvl="0" indent="0" algn="l" defTabSz="42323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150072" y="8168870"/>
            <a:ext cx="14401800" cy="14923008"/>
          </a:xfrm>
        </p:spPr>
        <p:txBody>
          <a:bodyPr/>
          <a:lstStyle>
            <a:lvl1pPr>
              <a:defRPr sz="11100"/>
            </a:lvl1pPr>
            <a:lvl2pPr>
              <a:defRPr sz="9300"/>
            </a:lvl2pPr>
            <a:lvl3pPr>
              <a:defRPr sz="83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2" y="12710160"/>
            <a:ext cx="16073438" cy="2020824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921551" y="-921541"/>
            <a:ext cx="32918400" cy="34761501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marL="0" algn="ctr" defTabSz="4232300" rtl="0" eaLnBrk="1" latinLnBrk="0" hangingPunct="1"/>
            <a:endParaRPr lang="en-US" sz="83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3532185" y="7565297"/>
            <a:ext cx="23454360" cy="5229250"/>
          </a:xfrm>
        </p:spPr>
        <p:txBody>
          <a:bodyPr bIns="0" anchor="b"/>
          <a:lstStyle>
            <a:lvl1pPr algn="l">
              <a:defRPr kumimoji="0" lang="en-US" sz="130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72986" y="12570780"/>
            <a:ext cx="17135006" cy="15958498"/>
          </a:xfrm>
        </p:spPr>
        <p:txBody>
          <a:bodyPr/>
          <a:lstStyle>
            <a:lvl1pPr>
              <a:defRPr sz="14800"/>
            </a:lvl1pPr>
            <a:lvl2pPr>
              <a:defRPr sz="13000"/>
            </a:lvl2pPr>
            <a:lvl3pPr>
              <a:defRPr sz="11100"/>
            </a:lvl3pPr>
            <a:lvl4pPr>
              <a:defRPr sz="9300"/>
            </a:lvl4pPr>
            <a:lvl5pPr>
              <a:defRPr sz="9300"/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5840793" y="10816248"/>
            <a:ext cx="26076420" cy="2991907"/>
          </a:xfrm>
        </p:spPr>
        <p:txBody>
          <a:bodyPr>
            <a:normAutofit/>
          </a:bodyPr>
          <a:lstStyle>
            <a:lvl1pPr marL="0" indent="0">
              <a:buNone/>
              <a:defRPr lang="en-US" sz="65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116150" indent="0">
              <a:buNone/>
              <a:defRPr sz="5600"/>
            </a:lvl2pPr>
            <a:lvl3pPr marL="4232300" indent="0">
              <a:buNone/>
              <a:defRPr sz="4600"/>
            </a:lvl3pPr>
            <a:lvl4pPr marL="6348451" indent="0">
              <a:buNone/>
              <a:defRPr sz="4200"/>
            </a:lvl4pPr>
            <a:lvl5pPr marL="8464601" indent="0">
              <a:buNone/>
              <a:defRPr sz="4200"/>
            </a:lvl5pPr>
            <a:lvl6pPr marL="10580751" indent="0">
              <a:buNone/>
              <a:defRPr sz="4200"/>
            </a:lvl6pPr>
            <a:lvl7pPr marL="12696901" indent="0">
              <a:buNone/>
              <a:defRPr sz="4200"/>
            </a:lvl7pPr>
            <a:lvl8pPr marL="14813051" indent="0">
              <a:buNone/>
              <a:defRPr sz="4200"/>
            </a:lvl8pPr>
            <a:lvl9pPr marL="16929202" indent="0">
              <a:buNone/>
              <a:defRPr sz="4200"/>
            </a:lvl9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ts val="1389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129715" y="0"/>
            <a:ext cx="32018288" cy="329184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84646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2" y="12710160"/>
            <a:ext cx="16073438" cy="2020824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2" y="24231600"/>
            <a:ext cx="16073438" cy="868680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3020387" y="8244005"/>
            <a:ext cx="24688800" cy="4163731"/>
          </a:xfrm>
        </p:spPr>
        <p:txBody>
          <a:bodyPr anchor="b"/>
          <a:lstStyle>
            <a:lvl1pPr algn="l">
              <a:defRPr sz="130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5145658" y="10466539"/>
            <a:ext cx="27434453" cy="3555187"/>
          </a:xfrm>
        </p:spPr>
        <p:txBody>
          <a:bodyPr/>
          <a:lstStyle>
            <a:lvl1pPr marL="0" indent="0">
              <a:buNone/>
              <a:defRPr sz="6500">
                <a:solidFill>
                  <a:schemeClr val="tx2"/>
                </a:solidFill>
              </a:defRPr>
            </a:lvl1pPr>
            <a:lvl2pPr marL="2116150" indent="0">
              <a:buNone/>
              <a:defRPr sz="5600"/>
            </a:lvl2pPr>
            <a:lvl3pPr marL="4232300" indent="0">
              <a:buNone/>
              <a:defRPr sz="4600"/>
            </a:lvl3pPr>
            <a:lvl4pPr marL="6348451" indent="0">
              <a:buNone/>
              <a:defRPr sz="4200"/>
            </a:lvl4pPr>
            <a:lvl5pPr marL="8464601" indent="0">
              <a:buNone/>
              <a:defRPr sz="4200"/>
            </a:lvl5pPr>
            <a:lvl6pPr marL="10580751" indent="0">
              <a:buNone/>
              <a:defRPr sz="4200"/>
            </a:lvl6pPr>
            <a:lvl7pPr marL="12696901" indent="0">
              <a:buNone/>
              <a:defRPr sz="4200"/>
            </a:lvl7pPr>
            <a:lvl8pPr marL="14813051" indent="0">
              <a:buNone/>
              <a:defRPr sz="4200"/>
            </a:lvl8pPr>
            <a:lvl9pPr marL="16929202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10717" y="24243039"/>
            <a:ext cx="16084157" cy="8675366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10710" y="24246204"/>
            <a:ext cx="41158710" cy="8672203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03320" y="1755648"/>
            <a:ext cx="33844230" cy="2633472"/>
          </a:xfrm>
          <a:prstGeom prst="rect">
            <a:avLst/>
          </a:prstGeom>
        </p:spPr>
        <p:txBody>
          <a:bodyPr vert="horz" lIns="423230" tIns="211615" rIns="423230" bIns="211615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3320" y="5283017"/>
            <a:ext cx="33844230" cy="17183275"/>
          </a:xfrm>
          <a:prstGeom prst="rect">
            <a:avLst/>
          </a:prstGeom>
        </p:spPr>
        <p:txBody>
          <a:bodyPr vert="horz" lIns="423230" tIns="211615" rIns="423230" bIns="2116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905256" y="28178151"/>
            <a:ext cx="9793224" cy="965606"/>
          </a:xfrm>
          <a:prstGeom prst="rect">
            <a:avLst/>
          </a:prstGeom>
        </p:spPr>
        <p:txBody>
          <a:bodyPr vert="horz" lIns="423230" tIns="211615" rIns="423230" bIns="211615" rtlCol="0" anchor="ctr"/>
          <a:lstStyle>
            <a:lvl1pPr algn="l">
              <a:defRPr sz="5600">
                <a:solidFill>
                  <a:srgbClr val="FFFFFF"/>
                </a:solidFill>
              </a:defRPr>
            </a:lvl1pPr>
          </a:lstStyle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28813" y="30168586"/>
            <a:ext cx="21259800" cy="1316736"/>
          </a:xfrm>
          <a:prstGeom prst="rect">
            <a:avLst/>
          </a:prstGeom>
        </p:spPr>
        <p:txBody>
          <a:bodyPr vert="horz" lIns="423230" tIns="211615" rIns="423230" bIns="211615" rtlCol="0" anchor="ctr"/>
          <a:lstStyle>
            <a:lvl1pPr algn="r">
              <a:defRPr sz="4600" cap="all" spc="926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7804671" y="29619946"/>
            <a:ext cx="2263140" cy="2414016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42323" tIns="42323" rIns="42323" bIns="42323" rtlCol="0" anchor="ctr">
            <a:normAutofit/>
          </a:bodyPr>
          <a:lstStyle>
            <a:lvl1pPr algn="ctr">
              <a:defRPr sz="7600">
                <a:solidFill>
                  <a:srgbClr val="FFFFFF"/>
                </a:solidFill>
              </a:defRPr>
            </a:lvl1pPr>
          </a:lstStyle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defTabSz="4232300" rtl="0" eaLnBrk="1" latinLnBrk="0" hangingPunct="1">
        <a:spcBef>
          <a:spcPct val="0"/>
        </a:spcBef>
        <a:buNone/>
        <a:defRPr sz="13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87113" indent="-1587113" algn="l" defTabSz="4232300" rtl="0" eaLnBrk="1" latinLnBrk="0" hangingPunct="1">
        <a:spcBef>
          <a:spcPts val="3703"/>
        </a:spcBef>
        <a:buFont typeface="Arial" pitchFamily="34" charset="0"/>
        <a:buNone/>
        <a:defRPr sz="7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804137" indent="-804137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7400" kern="1200">
          <a:solidFill>
            <a:schemeClr val="tx1"/>
          </a:solidFill>
          <a:latin typeface="+mn-lt"/>
          <a:ea typeface="+mn-ea"/>
          <a:cs typeface="+mn-cs"/>
        </a:defRPr>
      </a:lvl2pPr>
      <a:lvl3pPr marL="1862212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7400" kern="1200">
          <a:solidFill>
            <a:schemeClr val="tx1"/>
          </a:solidFill>
          <a:latin typeface="+mn-lt"/>
          <a:ea typeface="+mn-ea"/>
          <a:cs typeface="+mn-cs"/>
        </a:defRPr>
      </a:lvl3pPr>
      <a:lvl4pPr marL="2920287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7400" kern="1200">
          <a:solidFill>
            <a:schemeClr val="tx1"/>
          </a:solidFill>
          <a:latin typeface="+mn-lt"/>
          <a:ea typeface="+mn-ea"/>
          <a:cs typeface="+mn-cs"/>
        </a:defRPr>
      </a:lvl4pPr>
      <a:lvl5pPr marL="3978362" indent="-804137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7400" kern="1200">
          <a:solidFill>
            <a:schemeClr val="tx1"/>
          </a:solidFill>
          <a:latin typeface="+mn-lt"/>
          <a:ea typeface="+mn-ea"/>
          <a:cs typeface="+mn-cs"/>
        </a:defRPr>
      </a:lvl5pPr>
      <a:lvl6pPr marL="5078760" indent="-804137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6263805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7321880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8295309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116150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232300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34845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46460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58075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69690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81305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6929202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155793" y="457200"/>
            <a:ext cx="16228051" cy="2092862"/>
          </a:xfrm>
          <a:prstGeom prst="rect">
            <a:avLst/>
          </a:prstGeom>
          <a:solidFill>
            <a:srgbClr val="42214A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1418" tIns="45711" rIns="91418" bIns="45711" rtlCol="0">
            <a:spAutoFit/>
          </a:bodyPr>
          <a:lstStyle/>
          <a:p>
            <a:r>
              <a:rPr lang="en-US" dirty="0"/>
              <a:t>Purpose:</a:t>
            </a:r>
          </a:p>
          <a:p>
            <a:r>
              <a:rPr lang="en-US" sz="5600" dirty="0" smtClean="0"/>
              <a:t>convenient </a:t>
            </a:r>
            <a:r>
              <a:rPr lang="en-US" sz="5600" dirty="0"/>
              <a:t>exchange of textbooks between </a:t>
            </a:r>
            <a:r>
              <a:rPr lang="en-US" sz="5600" dirty="0" smtClean="0"/>
              <a:t>students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14231" y="3048000"/>
            <a:ext cx="16234977" cy="467818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91418" tIns="45711" rIns="91418" bIns="45711" rtlCol="0">
            <a:spAutoFit/>
          </a:bodyPr>
          <a:lstStyle/>
          <a:p>
            <a:r>
              <a:rPr lang="en-US" b="1" dirty="0"/>
              <a:t>How:</a:t>
            </a:r>
          </a:p>
          <a:p>
            <a:pPr marL="571361" indent="-571361">
              <a:buFont typeface="Arial" panose="020B0604020202020204" pitchFamily="34" charset="0"/>
              <a:buChar char="•"/>
            </a:pPr>
            <a:r>
              <a:rPr lang="en-US" sz="5600" dirty="0"/>
              <a:t>Sign up and list books for sale</a:t>
            </a:r>
          </a:p>
          <a:p>
            <a:pPr marL="571361" indent="-571361">
              <a:buFont typeface="Arial" panose="020B0604020202020204" pitchFamily="34" charset="0"/>
              <a:buChar char="•"/>
            </a:pPr>
            <a:r>
              <a:rPr lang="en-US" sz="5600" dirty="0"/>
              <a:t>Find books by school, department and course</a:t>
            </a:r>
          </a:p>
          <a:p>
            <a:pPr marL="571361" indent="-571361">
              <a:buFont typeface="Arial" panose="020B0604020202020204" pitchFamily="34" charset="0"/>
              <a:buChar char="•"/>
            </a:pPr>
            <a:r>
              <a:rPr lang="en-US" sz="5600" dirty="0"/>
              <a:t>Purchase textbooks from thousands of active users</a:t>
            </a:r>
          </a:p>
          <a:p>
            <a:pPr marL="571361" indent="-571361">
              <a:buFont typeface="Arial" panose="020B0604020202020204" pitchFamily="34" charset="0"/>
              <a:buChar char="•"/>
            </a:pPr>
            <a:r>
              <a:rPr lang="en-US" sz="5600" dirty="0"/>
              <a:t>Contact sellers through email and phone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155793" y="7817882"/>
            <a:ext cx="7039485" cy="3816411"/>
          </a:xfrm>
          <a:prstGeom prst="rect">
            <a:avLst/>
          </a:prstGeom>
          <a:solidFill>
            <a:srgbClr val="42214A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1418" tIns="45711" rIns="91418" bIns="45711" rtlCol="0">
            <a:spAutoFit/>
          </a:bodyPr>
          <a:lstStyle/>
          <a:p>
            <a:r>
              <a:rPr lang="en-US" dirty="0"/>
              <a:t>Technology:</a:t>
            </a:r>
          </a:p>
          <a:p>
            <a:pPr marL="1142721" indent="-1142721">
              <a:buFont typeface="Arial" panose="020B0604020202020204" pitchFamily="34" charset="0"/>
              <a:buChar char="•"/>
            </a:pPr>
            <a:r>
              <a:rPr lang="en-US" sz="5600" dirty="0"/>
              <a:t>Ruby on Rails</a:t>
            </a:r>
          </a:p>
          <a:p>
            <a:pPr marL="1142721" indent="-1142721">
              <a:buFont typeface="Arial" panose="020B0604020202020204" pitchFamily="34" charset="0"/>
              <a:buChar char="•"/>
            </a:pPr>
            <a:r>
              <a:rPr lang="en-US" sz="5600" dirty="0"/>
              <a:t>Angular.js</a:t>
            </a:r>
          </a:p>
          <a:p>
            <a:pPr marL="1142721" indent="-1142721">
              <a:buFont typeface="Arial" panose="020B0604020202020204" pitchFamily="34" charset="0"/>
              <a:buChar char="•"/>
            </a:pPr>
            <a:r>
              <a:rPr lang="en-US" sz="5600" dirty="0" smtClean="0"/>
              <a:t>Bootstrap</a:t>
            </a:r>
            <a:endParaRPr lang="en-US" sz="5600" dirty="0"/>
          </a:p>
        </p:txBody>
      </p:sp>
      <p:sp>
        <p:nvSpPr>
          <p:cNvPr id="9" name="Rectangle 8"/>
          <p:cNvSpPr/>
          <p:nvPr/>
        </p:nvSpPr>
        <p:spPr>
          <a:xfrm>
            <a:off x="2776234" y="12187500"/>
            <a:ext cx="18391495" cy="11811000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Home page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124363" y="3673110"/>
            <a:ext cx="12525051" cy="7916687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Sign in / Register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743200" y="24612600"/>
            <a:ext cx="10744200" cy="6934200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Individual book pages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3852217" y="13409934"/>
            <a:ext cx="14811052" cy="9493312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Profile/</a:t>
            </a:r>
          </a:p>
          <a:p>
            <a:pPr algn="ctr"/>
            <a:r>
              <a:rPr lang="en-US" dirty="0" smtClean="0"/>
              <a:t>Post </a:t>
            </a:r>
            <a:r>
              <a:rPr lang="en-US" dirty="0" smtClean="0"/>
              <a:t>book</a:t>
            </a:r>
            <a:endParaRPr lang="en-US" dirty="0"/>
          </a:p>
        </p:txBody>
      </p:sp>
      <p:pic>
        <p:nvPicPr>
          <p:cNvPr id="1029" name="Picture 5" descr="\\home.sfu.ca\dsoheili\cmpt470\chalupabooks_logo_scaled.em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57200"/>
            <a:ext cx="6379715" cy="6682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0" y="32194500"/>
            <a:ext cx="41148000" cy="723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CMPT 470 – Group #3: </a:t>
            </a:r>
            <a:r>
              <a:rPr lang="en-US" sz="4800" dirty="0" err="1"/>
              <a:t>Alireza</a:t>
            </a:r>
            <a:r>
              <a:rPr lang="en-US" sz="4800" dirty="0"/>
              <a:t> </a:t>
            </a:r>
            <a:r>
              <a:rPr lang="en-US" sz="4800" dirty="0" err="1"/>
              <a:t>Alidousti</a:t>
            </a:r>
            <a:r>
              <a:rPr lang="en-US" sz="4800" dirty="0"/>
              <a:t> | Beau Grier | Wan </a:t>
            </a:r>
            <a:r>
              <a:rPr lang="en-US" sz="4800" dirty="0" err="1"/>
              <a:t>Weng</a:t>
            </a:r>
            <a:r>
              <a:rPr lang="en-US" sz="4800" dirty="0"/>
              <a:t> Lo | Daniel Soheili | </a:t>
            </a:r>
            <a:r>
              <a:rPr lang="en-US" sz="4800" dirty="0" err="1"/>
              <a:t>Archit</a:t>
            </a:r>
            <a:r>
              <a:rPr lang="en-US" sz="4800" dirty="0"/>
              <a:t> </a:t>
            </a:r>
            <a:r>
              <a:rPr lang="en-US" sz="4800" dirty="0" err="1"/>
              <a:t>Sood</a:t>
            </a:r>
            <a:r>
              <a:rPr lang="en-US" sz="4800" dirty="0"/>
              <a:t> | Randy </a:t>
            </a:r>
            <a:r>
              <a:rPr lang="en-US" sz="4800" dirty="0" smtClean="0"/>
              <a:t>Yuan</a:t>
            </a:r>
            <a:endParaRPr lang="en-US" sz="4800" dirty="0"/>
          </a:p>
        </p:txBody>
      </p:sp>
      <p:pic>
        <p:nvPicPr>
          <p:cNvPr id="1032" name="Picture 8" descr="\\home.sfu.ca\dsoheili\cmpt470\chalupalion-master-48bb3a47bdd2b9b98173312b794a4dfede76f9c8\hom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563" y="12266529"/>
            <a:ext cx="18034012" cy="11579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\\home.sfu.ca\dsoheili\cmpt470\chalupalion-master-48bb3a47bdd2b9b98173312b794a4dfede76f9c8\profil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0879" y="13526134"/>
            <a:ext cx="14480234" cy="9269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\\home.sfu.ca\dsoheili\cmpt470\chalupalion-master-48bb3a47bdd2b9b98173312b794a4dfede76f9c8\logi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6762" y="3837063"/>
            <a:ext cx="12210495" cy="7664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/>
          <p:cNvSpPr/>
          <p:nvPr/>
        </p:nvSpPr>
        <p:spPr>
          <a:xfrm>
            <a:off x="15127562" y="24661091"/>
            <a:ext cx="10856638" cy="6934200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Individual book pages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7736800" y="24612600"/>
            <a:ext cx="10896600" cy="6934200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Individual book pages</a:t>
            </a:r>
            <a:endParaRPr lang="en-US" dirty="0"/>
          </a:p>
        </p:txBody>
      </p:sp>
      <p:pic>
        <p:nvPicPr>
          <p:cNvPr id="1037" name="Picture 13" descr="\\home.sfu.ca\dsoheili\cmpt470\chalupalion-master-48bb3a47bdd2b9b98173312b794a4dfede76f9c8\descr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631" y="24812956"/>
            <a:ext cx="10363200" cy="656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\\home.sfu.ca\dsoheili\cmpt470\chalupalion-master-48bb3a47bdd2b9b98173312b794a4dfede76f9c8\specs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16200" y="24829003"/>
            <a:ext cx="10515600" cy="669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\\home.sfu.ca\dsoheili\cmpt470\chalupalion-master-48bb3a47bdd2b9b98173312b794a4dfede76f9c8\review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5856" y="24694595"/>
            <a:ext cx="10650537" cy="678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2452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Custom 2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A51916"/>
      </a:accent2>
      <a:accent3>
        <a:srgbClr val="292357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295</TotalTime>
  <Words>89</Words>
  <Application>Microsoft Office PowerPoint</Application>
  <PresentationFormat>Custom</PresentationFormat>
  <Paragraphs>19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Angles</vt:lpstr>
      <vt:lpstr>PowerPoint Presentation</vt:lpstr>
    </vt:vector>
  </TitlesOfParts>
  <Company>Simon Fraser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Soheili</dc:creator>
  <cp:lastModifiedBy>Daniel Soheili</cp:lastModifiedBy>
  <cp:revision>23</cp:revision>
  <dcterms:created xsi:type="dcterms:W3CDTF">2015-11-27T00:52:21Z</dcterms:created>
  <dcterms:modified xsi:type="dcterms:W3CDTF">2015-11-30T03:39:19Z</dcterms:modified>
</cp:coreProperties>
</file>

<file path=docProps/thumbnail.jpeg>
</file>